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402" r:id="rId2"/>
    <p:sldId id="449" r:id="rId3"/>
    <p:sldId id="447" r:id="rId4"/>
    <p:sldId id="448" r:id="rId5"/>
    <p:sldId id="403" r:id="rId6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44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57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92"/>
    <p:restoredTop sz="93692"/>
  </p:normalViewPr>
  <p:slideViewPr>
    <p:cSldViewPr snapToGrid="0" showGuides="1">
      <p:cViewPr varScale="1">
        <p:scale>
          <a:sx n="45" d="100"/>
          <a:sy n="45" d="100"/>
        </p:scale>
        <p:origin x="4176" y="192"/>
      </p:cViewPr>
      <p:guideLst>
        <p:guide orient="horz" pos="3144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25FDB-BED0-492B-CF06-51209DE81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E02082-F402-BB44-AE79-6E49A8831B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F57765-B119-0C77-67FF-32CA3F220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CCBAE-4A10-632A-F4F1-4ED3DCC6F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A78FC5-13AE-A62C-1A61-A06940B44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82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FE74B-C2A5-F11D-11E4-0AA77AB5B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21645A-F6E6-D0A6-3AC4-6A8B62355B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05C2A7-3FB1-AC54-E977-B1711B66B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34087-3088-78BF-34C4-35E5093D4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18FFA5-037E-E9B2-330F-7157B1580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529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2C07FC-5F42-497E-4513-8EE6F62A7D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F580D3-69AB-84D7-6C6A-95D27FA7B7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83DCDF-1667-355C-3668-30A20A2D3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A370C-45FC-42DE-623B-4030C1815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3CF2CB-7162-7306-C9B7-BF3D1A4A7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402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8AC27-B1E1-01C9-25F5-1FE15E8E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3F131-7079-798A-91B8-626B911B78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99871-36A9-B64C-1543-F83692675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056B65-A74A-23C5-18A3-5A8B2ABE7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7D20-CA99-9C33-EF4E-3A34F6D2F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772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7CC8C-D398-EC4C-6243-49F4223F3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09063-B8A6-60DE-52E2-D6EF6D99F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738016-4044-F023-3F78-3E9E94BA8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337A5E-E64C-6EFB-B173-FD20D733E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F3DA7-8C35-CD1C-92D3-7EA492679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1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78365-B2E8-C32D-EE24-BFCF682FC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5BB0-FCC4-4A3F-C9F4-0A151C5B2E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37987-8576-A5F9-99B7-4AB66D1A3B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58C26C-7DF1-4318-9E0B-00AF03776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7E960-408F-DE20-D2B8-10EE4FF71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D240EF-CB20-D223-C713-654DDA76A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798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5D584-D573-721C-5B8F-2A52CB3BE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2679BE-6A5B-BD1A-C0E9-C6F0967E0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56DAC9-9717-D315-688E-50CB81683D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2DD702-CF6F-5254-995B-B3AB1F9647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E59989-6639-A372-A0DC-329D4AFD2E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A38112-24B9-8F5A-E59D-A12157C10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F9EBBC-B31A-29D5-A22F-22D3A51B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3FDA0-B067-0207-8B48-2F2E800E4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072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FA757-4458-5BBF-6F5C-6E728ACE7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1D68E5-8DCB-34E9-A813-07C6291E4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0E91D-3133-B76E-B9C2-5CE7E9D2C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E60035-1135-BC44-DF8A-722C03349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531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E6535-E1A6-174C-8E23-8168632F4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E93486-9B18-8951-527C-884445849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1D684-6702-81EF-49B2-DE3FE6461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4E1AB-C666-3AFC-A5DF-934243A82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8680D-A3B6-AF4B-D9E7-B76F038C6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F34349-3643-5F64-EDBF-351AEA662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555537-7AF1-BC27-DFAA-05C43077B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B822B-26AD-0346-C68C-177687051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031603-9DA7-7241-3322-91E05F830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74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E0F3E-34F6-0B6C-C92D-7226F2807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82427B-50DA-36D5-B23E-FD52217111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E5DAD2-9188-6877-F751-1A97297628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4F1802-EC32-D7FE-8931-815296395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55AC2B-A353-C0B7-95E3-64FA681E8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178B03-B707-8C3F-86C5-BE47970BB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397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84926-5C32-12DD-5F48-3053836C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4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D22C85-3AFB-0B94-ABDA-027888A41E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4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E1A42-AB6C-8649-CD7A-66B5E8FF33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AF7D75-5356-FB49-AEAE-C30BD734A10E}" type="datetimeFigureOut">
              <a:rPr lang="en-US" smtClean="0"/>
              <a:t>2/16/26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90D7B-24DB-81E6-DADC-E885C54DB6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9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1FF6E-14A8-65F7-4709-7C1150CA4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F2199E-528E-434C-93F8-D03C91EF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43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hyperlink" Target="https://www.teacherspayteachers.com/Store/Bricks-And-Border" TargetMode="External"/><Relationship Id="rId3" Type="http://schemas.openxmlformats.org/officeDocument/2006/relationships/tags" Target="../tags/tag16.xml"/><Relationship Id="rId7" Type="http://schemas.openxmlformats.org/officeDocument/2006/relationships/hyperlink" Target="https://www.teacherspayteachers.com/Store/A-Primary-Kind-Of-Life" TargetMode="External"/><Relationship Id="rId12" Type="http://schemas.openxmlformats.org/officeDocument/2006/relationships/image" Target="../media/image13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0.png"/><Relationship Id="rId11" Type="http://schemas.openxmlformats.org/officeDocument/2006/relationships/hyperlink" Target="https://www.teacherspayteachers.com/Store/Pigknit-Clip-Art" TargetMode="Externa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4" Type="http://schemas.openxmlformats.org/officeDocument/2006/relationships/tags" Target="../tags/tag17.xml"/><Relationship Id="rId9" Type="http://schemas.openxmlformats.org/officeDocument/2006/relationships/hyperlink" Target="https://www.teacherspayteachers.com/Store/Educlips" TargetMode="External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hlinkClick r:id="rId10"/>
            <a:extLst>
              <a:ext uri="{FF2B5EF4-FFF2-40B4-BE49-F238E27FC236}">
                <a16:creationId xmlns:a16="http://schemas.microsoft.com/office/drawing/2014/main" id="{93BD9BF7-0B85-3DC9-91BE-57731D73B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816" y="6945993"/>
            <a:ext cx="1443494" cy="1443494"/>
          </a:xfrm>
          <a:prstGeom prst="rect">
            <a:avLst/>
          </a:prstGeom>
        </p:spPr>
      </p:pic>
      <p:pic>
        <p:nvPicPr>
          <p:cNvPr id="32" name="Picture 31">
            <a:hlinkClick r:id="rId12"/>
            <a:extLst>
              <a:ext uri="{FF2B5EF4-FFF2-40B4-BE49-F238E27FC236}">
                <a16:creationId xmlns:a16="http://schemas.microsoft.com/office/drawing/2014/main" id="{1948294B-AAF8-4A0A-965E-2D0D050BFF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598" y="6945993"/>
            <a:ext cx="1443495" cy="1443495"/>
          </a:xfrm>
          <a:prstGeom prst="rect">
            <a:avLst/>
          </a:prstGeom>
        </p:spPr>
      </p:pic>
      <p:pic>
        <p:nvPicPr>
          <p:cNvPr id="34" name="Picture 33">
            <a:hlinkClick r:id="rId14"/>
            <a:extLst>
              <a:ext uri="{FF2B5EF4-FFF2-40B4-BE49-F238E27FC236}">
                <a16:creationId xmlns:a16="http://schemas.microsoft.com/office/drawing/2014/main" id="{4F7A44F8-D375-478B-A5A9-C2D77387F2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1722" y="6963824"/>
            <a:ext cx="1443496" cy="144349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0CB8A70A-BD39-4BDD-AD3E-67A2E04AE34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307" y="6936763"/>
            <a:ext cx="1443496" cy="1443496"/>
          </a:xfrm>
          <a:prstGeom prst="rect">
            <a:avLst/>
          </a:prstGeom>
        </p:spPr>
      </p:pic>
      <p:pic>
        <p:nvPicPr>
          <p:cNvPr id="36" name="Picture 35">
            <a:hlinkClick r:id="rId18"/>
            <a:extLst>
              <a:ext uri="{FF2B5EF4-FFF2-40B4-BE49-F238E27FC236}">
                <a16:creationId xmlns:a16="http://schemas.microsoft.com/office/drawing/2014/main" id="{D9671B43-56A8-2C48-8185-DCA75A5F51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1141" y="6942919"/>
            <a:ext cx="1443496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5348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148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510EF0-3316-15A1-20AF-3B0B1015B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8277EA52-C023-A50B-E19C-EC32352E6AB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80240" y="9176850"/>
            <a:ext cx="19966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2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450B20-4836-E5BC-3319-6A45BF010CF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9578" y="9501643"/>
            <a:ext cx="2150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8DC4CA-8C82-74FB-4D50-3040F54A57A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85664" y="8853237"/>
            <a:ext cx="3244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FC Cupids Candies" pitchFamily="2" charset="0"/>
                <a:ea typeface="APLPAPATROLL" panose="02000603000000000000" pitchFamily="2" charset="0"/>
              </a:rPr>
              <a:t>Laura </a:t>
            </a:r>
            <a:r>
              <a:rPr lang="en-US" sz="2000" dirty="0" err="1">
                <a:latin typeface="BFC Cupids Candies" pitchFamily="2" charset="0"/>
                <a:ea typeface="APLPAPATROLL" panose="02000603000000000000" pitchFamily="2" charset="0"/>
              </a:rPr>
              <a:t>Oathout</a:t>
            </a:r>
            <a:r>
              <a:rPr lang="en-US" sz="2000" dirty="0">
                <a:latin typeface="BFC Cupids Candies" pitchFamily="2" charset="0"/>
                <a:ea typeface="APLPAPATROLL" panose="02000603000000000000" pitchFamily="2" charset="0"/>
              </a:rPr>
              <a:t>, School Counselor</a:t>
            </a:r>
          </a:p>
        </p:txBody>
      </p:sp>
    </p:spTree>
    <p:extLst>
      <p:ext uri="{BB962C8B-B14F-4D97-AF65-F5344CB8AC3E}">
        <p14:creationId xmlns:p14="http://schemas.microsoft.com/office/powerpoint/2010/main" val="1870506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2B0AD1-0400-E263-3F40-418F1819F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86AE5F35-C057-0F64-97F5-D6EF1B0AB6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80240" y="9176850"/>
            <a:ext cx="19966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2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74D12E0-EE15-FA9E-2211-531DA1C79AE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9578" y="9501643"/>
            <a:ext cx="2150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06355E8-E043-1D30-D624-CA02325CDB3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85664" y="8853237"/>
            <a:ext cx="3244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FC Cupids Candies" pitchFamily="2" charset="0"/>
                <a:ea typeface="APLPAPATROLL" panose="02000603000000000000" pitchFamily="2" charset="0"/>
              </a:rPr>
              <a:t>Laura </a:t>
            </a:r>
            <a:r>
              <a:rPr lang="en-US" sz="2000" dirty="0" err="1">
                <a:latin typeface="BFC Cupids Candies" pitchFamily="2" charset="0"/>
                <a:ea typeface="APLPAPATROLL" panose="02000603000000000000" pitchFamily="2" charset="0"/>
              </a:rPr>
              <a:t>Oathout</a:t>
            </a:r>
            <a:r>
              <a:rPr lang="en-US" sz="2000" dirty="0">
                <a:latin typeface="BFC Cupids Candies" pitchFamily="2" charset="0"/>
                <a:ea typeface="APLPAPATROLL" panose="02000603000000000000" pitchFamily="2" charset="0"/>
              </a:rPr>
              <a:t>, School Counselor</a:t>
            </a:r>
          </a:p>
        </p:txBody>
      </p:sp>
    </p:spTree>
    <p:extLst>
      <p:ext uri="{BB962C8B-B14F-4D97-AF65-F5344CB8AC3E}">
        <p14:creationId xmlns:p14="http://schemas.microsoft.com/office/powerpoint/2010/main" val="3805251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7"/>
            <a:extLst>
              <a:ext uri="{FF2B5EF4-FFF2-40B4-BE49-F238E27FC236}">
                <a16:creationId xmlns:a16="http://schemas.microsoft.com/office/drawing/2014/main" id="{64E84998-B480-6042-4BF8-F6F3D97EF0E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318" y="8872199"/>
            <a:ext cx="1089947" cy="1155490"/>
          </a:xfrm>
          <a:prstGeom prst="rect">
            <a:avLst/>
          </a:prstGeom>
        </p:spPr>
      </p:pic>
      <p:pic>
        <p:nvPicPr>
          <p:cNvPr id="6" name="Picture 5">
            <a:hlinkClick r:id="rId9"/>
            <a:extLst>
              <a:ext uri="{FF2B5EF4-FFF2-40B4-BE49-F238E27FC236}">
                <a16:creationId xmlns:a16="http://schemas.microsoft.com/office/drawing/2014/main" id="{6B4DB45C-A179-C827-EE7B-A1CCED3D1F4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206" y="8833217"/>
            <a:ext cx="1153876" cy="1155490"/>
          </a:xfrm>
          <a:prstGeom prst="rect">
            <a:avLst/>
          </a:prstGeom>
        </p:spPr>
      </p:pic>
      <p:pic>
        <p:nvPicPr>
          <p:cNvPr id="7" name="Picture 6">
            <a:hlinkClick r:id="rId11"/>
            <a:extLst>
              <a:ext uri="{FF2B5EF4-FFF2-40B4-BE49-F238E27FC236}">
                <a16:creationId xmlns:a16="http://schemas.microsoft.com/office/drawing/2014/main" id="{FA998B0A-8808-3A23-ACA6-1DD65286387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879" y="8844910"/>
            <a:ext cx="1210187" cy="1210187"/>
          </a:xfrm>
          <a:prstGeom prst="rect">
            <a:avLst/>
          </a:prstGeom>
        </p:spPr>
      </p:pic>
      <p:pic>
        <p:nvPicPr>
          <p:cNvPr id="8" name="Picture 7">
            <a:hlinkClick r:id="rId13"/>
            <a:extLst>
              <a:ext uri="{FF2B5EF4-FFF2-40B4-BE49-F238E27FC236}">
                <a16:creationId xmlns:a16="http://schemas.microsoft.com/office/drawing/2014/main" id="{5B425C7F-9CE0-6E69-2E8E-2DA65972B65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388" y="8844910"/>
            <a:ext cx="1155491" cy="115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485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56</Words>
  <Application>Microsoft Macintosh PowerPoint</Application>
  <PresentationFormat>Custom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APLPapaTroll</vt:lpstr>
      <vt:lpstr>APLPapaTroll</vt:lpstr>
      <vt:lpstr>Aptos</vt:lpstr>
      <vt:lpstr>Aptos Display</vt:lpstr>
      <vt:lpstr>Arial</vt:lpstr>
      <vt:lpstr>BFC Cupids Candies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6</cp:revision>
  <dcterms:created xsi:type="dcterms:W3CDTF">2026-02-15T16:04:20Z</dcterms:created>
  <dcterms:modified xsi:type="dcterms:W3CDTF">2026-02-16T16:19:38Z</dcterms:modified>
</cp:coreProperties>
</file>